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11"/>
  </p:notesMasterIdLst>
  <p:handoutMasterIdLst>
    <p:handoutMasterId r:id="rId12"/>
  </p:handoutMasterIdLst>
  <p:sldIdLst>
    <p:sldId id="289" r:id="rId5"/>
    <p:sldId id="288" r:id="rId6"/>
    <p:sldId id="290" r:id="rId7"/>
    <p:sldId id="291" r:id="rId8"/>
    <p:sldId id="293" r:id="rId9"/>
    <p:sldId id="29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CB4665-26E3-4F88-8F37-0FB998151688}" v="1" dt="2025-03-24T15:00:04.584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94" autoAdjust="0"/>
  </p:normalViewPr>
  <p:slideViewPr>
    <p:cSldViewPr snapToGrid="0">
      <p:cViewPr>
        <p:scale>
          <a:sx n="82" d="100"/>
          <a:sy n="82" d="100"/>
        </p:scale>
        <p:origin x="51" y="-5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ota Dolce" userId="d5804914e01ea767" providerId="LiveId" clId="{48CB4665-26E3-4F88-8F37-0FB998151688}"/>
    <pc:docChg chg="undo redo custSel modSld">
      <pc:chgData name="Lakota Dolce" userId="d5804914e01ea767" providerId="LiveId" clId="{48CB4665-26E3-4F88-8F37-0FB998151688}" dt="2025-03-24T15:03:39.381" v="144" actId="1076"/>
      <pc:docMkLst>
        <pc:docMk/>
      </pc:docMkLst>
      <pc:sldChg chg="addSp modSp mod">
        <pc:chgData name="Lakota Dolce" userId="d5804914e01ea767" providerId="LiveId" clId="{48CB4665-26E3-4F88-8F37-0FB998151688}" dt="2025-03-24T15:00:07.646" v="118" actId="1076"/>
        <pc:sldMkLst>
          <pc:docMk/>
          <pc:sldMk cId="1038351183" sldId="288"/>
        </pc:sldMkLst>
        <pc:spChg chg="mod">
          <ac:chgData name="Lakota Dolce" userId="d5804914e01ea767" providerId="LiveId" clId="{48CB4665-26E3-4F88-8F37-0FB998151688}" dt="2025-03-24T14:59:50.834" v="116" actId="20577"/>
          <ac:spMkLst>
            <pc:docMk/>
            <pc:sldMk cId="1038351183" sldId="288"/>
            <ac:spMk id="3" creationId="{9BEA8735-F1DC-1DE6-0A38-429B2F660F8A}"/>
          </ac:spMkLst>
        </pc:spChg>
        <pc:spChg chg="add mod">
          <ac:chgData name="Lakota Dolce" userId="d5804914e01ea767" providerId="LiveId" clId="{48CB4665-26E3-4F88-8F37-0FB998151688}" dt="2025-03-24T15:00:07.646" v="118" actId="1076"/>
          <ac:spMkLst>
            <pc:docMk/>
            <pc:sldMk cId="1038351183" sldId="288"/>
            <ac:spMk id="4" creationId="{BF91ECC8-45C5-7B75-1058-DB4ECE194EB2}"/>
          </ac:spMkLst>
        </pc:spChg>
      </pc:sldChg>
      <pc:sldChg chg="modSp mod">
        <pc:chgData name="Lakota Dolce" userId="d5804914e01ea767" providerId="LiveId" clId="{48CB4665-26E3-4F88-8F37-0FB998151688}" dt="2025-03-24T15:03:39.381" v="144" actId="1076"/>
        <pc:sldMkLst>
          <pc:docMk/>
          <pc:sldMk cId="3299600846" sldId="290"/>
        </pc:sldMkLst>
        <pc:spChg chg="mod">
          <ac:chgData name="Lakota Dolce" userId="d5804914e01ea767" providerId="LiveId" clId="{48CB4665-26E3-4F88-8F37-0FB998151688}" dt="2025-03-24T13:42:02.640" v="2" actId="207"/>
          <ac:spMkLst>
            <pc:docMk/>
            <pc:sldMk cId="3299600846" sldId="290"/>
            <ac:spMk id="3" creationId="{DBE1F533-50CC-831F-16F1-081B8FA21BCB}"/>
          </ac:spMkLst>
        </pc:spChg>
        <pc:spChg chg="mod">
          <ac:chgData name="Lakota Dolce" userId="d5804914e01ea767" providerId="LiveId" clId="{48CB4665-26E3-4F88-8F37-0FB998151688}" dt="2025-03-24T15:03:39.381" v="144" actId="1076"/>
          <ac:spMkLst>
            <pc:docMk/>
            <pc:sldMk cId="3299600846" sldId="290"/>
            <ac:spMk id="24" creationId="{829FC3AB-6FBD-BC65-607A-FABC4753D844}"/>
          </ac:spMkLst>
        </pc:spChg>
        <pc:spChg chg="mod">
          <ac:chgData name="Lakota Dolce" userId="d5804914e01ea767" providerId="LiveId" clId="{48CB4665-26E3-4F88-8F37-0FB998151688}" dt="2025-03-24T15:02:12.067" v="130" actId="20577"/>
          <ac:spMkLst>
            <pc:docMk/>
            <pc:sldMk cId="3299600846" sldId="290"/>
            <ac:spMk id="25" creationId="{4F5AF7B2-6C31-B1F4-CEB2-169F57491866}"/>
          </ac:spMkLst>
        </pc:spChg>
        <pc:picChg chg="mod ord">
          <ac:chgData name="Lakota Dolce" userId="d5804914e01ea767" providerId="LiveId" clId="{48CB4665-26E3-4F88-8F37-0FB998151688}" dt="2025-03-24T15:03:10.830" v="140" actId="1076"/>
          <ac:picMkLst>
            <pc:docMk/>
            <pc:sldMk cId="3299600846" sldId="290"/>
            <ac:picMk id="14" creationId="{EA9420BA-E4FF-76CF-0CE0-DA938D6F1BD9}"/>
          </ac:picMkLst>
        </pc:picChg>
        <pc:picChg chg="mod ord">
          <ac:chgData name="Lakota Dolce" userId="d5804914e01ea767" providerId="LiveId" clId="{48CB4665-26E3-4F88-8F37-0FB998151688}" dt="2025-03-24T15:03:02.181" v="139" actId="167"/>
          <ac:picMkLst>
            <pc:docMk/>
            <pc:sldMk cId="3299600846" sldId="290"/>
            <ac:picMk id="16" creationId="{B1E61CC5-0D67-0EDA-D904-D8809C567322}"/>
          </ac:picMkLst>
        </pc:picChg>
        <pc:picChg chg="mod">
          <ac:chgData name="Lakota Dolce" userId="d5804914e01ea767" providerId="LiveId" clId="{48CB4665-26E3-4F88-8F37-0FB998151688}" dt="2025-03-24T15:01:40.331" v="122" actId="1076"/>
          <ac:picMkLst>
            <pc:docMk/>
            <pc:sldMk cId="3299600846" sldId="290"/>
            <ac:picMk id="20" creationId="{609DDD55-5D58-BE47-1533-0B89318E1A51}"/>
          </ac:picMkLst>
        </pc:picChg>
        <pc:picChg chg="mod">
          <ac:chgData name="Lakota Dolce" userId="d5804914e01ea767" providerId="LiveId" clId="{48CB4665-26E3-4F88-8F37-0FB998151688}" dt="2025-03-24T15:03:28.348" v="143" actId="1076"/>
          <ac:picMkLst>
            <pc:docMk/>
            <pc:sldMk cId="3299600846" sldId="290"/>
            <ac:picMk id="22" creationId="{C690C82C-B6DC-D521-3224-96D45A58E541}"/>
          </ac:picMkLst>
        </pc:picChg>
      </pc:sldChg>
      <pc:sldChg chg="modSp mod">
        <pc:chgData name="Lakota Dolce" userId="d5804914e01ea767" providerId="LiveId" clId="{48CB4665-26E3-4F88-8F37-0FB998151688}" dt="2025-03-24T14:57:17.206" v="70" actId="20577"/>
        <pc:sldMkLst>
          <pc:docMk/>
          <pc:sldMk cId="2523482819" sldId="291"/>
        </pc:sldMkLst>
        <pc:spChg chg="mod">
          <ac:chgData name="Lakota Dolce" userId="d5804914e01ea767" providerId="LiveId" clId="{48CB4665-26E3-4F88-8F37-0FB998151688}" dt="2025-03-24T14:57:17.206" v="70" actId="20577"/>
          <ac:spMkLst>
            <pc:docMk/>
            <pc:sldMk cId="2523482819" sldId="291"/>
            <ac:spMk id="3" creationId="{8865392A-4589-1BCB-373F-4DEEF52D7847}"/>
          </ac:spMkLst>
        </pc:spChg>
      </pc:sldChg>
      <pc:sldChg chg="modSp mod">
        <pc:chgData name="Lakota Dolce" userId="d5804914e01ea767" providerId="LiveId" clId="{48CB4665-26E3-4F88-8F37-0FB998151688}" dt="2025-03-24T14:57:18.145" v="71" actId="20577"/>
        <pc:sldMkLst>
          <pc:docMk/>
          <pc:sldMk cId="2697451795" sldId="293"/>
        </pc:sldMkLst>
        <pc:spChg chg="mod">
          <ac:chgData name="Lakota Dolce" userId="d5804914e01ea767" providerId="LiveId" clId="{48CB4665-26E3-4F88-8F37-0FB998151688}" dt="2025-03-24T14:57:18.145" v="71" actId="20577"/>
          <ac:spMkLst>
            <pc:docMk/>
            <pc:sldMk cId="2697451795" sldId="293"/>
            <ac:spMk id="3" creationId="{91CEF24D-FDFE-514A-377B-DBD8EFFA09D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356-3B28-4AAF-8099-7941810E2475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DA344-5FA2-43F7-9D95-CA56C82B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3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6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anchor="b" anchorCtr="0">
            <a:noAutofit/>
          </a:bodyPr>
          <a:lstStyle>
            <a:lvl1pPr algn="l"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4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05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9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2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3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6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tif"/><Relationship Id="rId5" Type="http://schemas.openxmlformats.org/officeDocument/2006/relationships/image" Target="../media/image10.ti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0" dirty="0"/>
              <a:t>Project 3</a:t>
            </a:r>
            <a:br>
              <a:rPr lang="en-US" dirty="0"/>
            </a:br>
            <a:r>
              <a:rPr lang="en-US" sz="3200" dirty="0"/>
              <a:t>Lakota Dolce</a:t>
            </a:r>
          </a:p>
        </p:txBody>
      </p:sp>
      <p:pic>
        <p:nvPicPr>
          <p:cNvPr id="5" name="Picture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937A10DE-E0B6-17FE-E45F-2C67B782B0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8" r="20718"/>
          <a:stretch>
            <a:fillRect/>
          </a:stretch>
        </p:blipFill>
        <p:spPr>
          <a:xfrm>
            <a:off x="5624774" y="-1"/>
            <a:ext cx="6578801" cy="6887863"/>
          </a:xfrm>
        </p:spPr>
      </p:pic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76" y="509285"/>
            <a:ext cx="3141259" cy="5617194"/>
          </a:xfrm>
          <a:noFill/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bg1"/>
                </a:solidFill>
              </a:rPr>
              <a:t>Issues that I faced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Darker images were harder as the thresholding sometimes thought shallow water was land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Determining the best way to do the edge of the shoreline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Separating the land mass from the ocean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bottom right on images 23-32 with the reflective waves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Accuracy of the land mask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Edges of the image and mask areas</a:t>
            </a:r>
          </a:p>
        </p:txBody>
      </p:sp>
      <p:pic>
        <p:nvPicPr>
          <p:cNvPr id="7" name="Picture 6" descr="A black silhouette of a cliff&#10;&#10;AI-generated content may be incorrect.">
            <a:extLst>
              <a:ext uri="{FF2B5EF4-FFF2-40B4-BE49-F238E27FC236}">
                <a16:creationId xmlns:a16="http://schemas.microsoft.com/office/drawing/2014/main" id="{110C8A13-8650-AAAC-DB70-4F9007C4A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29" y="1911928"/>
            <a:ext cx="3290189" cy="2019399"/>
          </a:xfrm>
          <a:prstGeom prst="rect">
            <a:avLst/>
          </a:prstGeom>
        </p:spPr>
      </p:pic>
      <p:pic>
        <p:nvPicPr>
          <p:cNvPr id="9" name="Picture 8" descr="A black silhouette of a cliff&#10;&#10;AI-generated content may be incorrect.">
            <a:extLst>
              <a:ext uri="{FF2B5EF4-FFF2-40B4-BE49-F238E27FC236}">
                <a16:creationId xmlns:a16="http://schemas.microsoft.com/office/drawing/2014/main" id="{77DFDCD8-35F7-F8CB-B3E1-88E872C68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488" y="1939482"/>
            <a:ext cx="3245295" cy="1991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13BE7-99FA-DDB8-66BE-001F053AF4F5}"/>
              </a:ext>
            </a:extLst>
          </p:cNvPr>
          <p:cNvSpPr txBox="1"/>
          <p:nvPr/>
        </p:nvSpPr>
        <p:spPr>
          <a:xfrm>
            <a:off x="6498751" y="349143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Image02 Land mask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1CE74-ABEC-FAEF-98DB-F9F80826FC4B}"/>
              </a:ext>
            </a:extLst>
          </p:cNvPr>
          <p:cNvSpPr txBox="1"/>
          <p:nvPr/>
        </p:nvSpPr>
        <p:spPr>
          <a:xfrm>
            <a:off x="9591807" y="347639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Image04 Land mask</a:t>
            </a:r>
          </a:p>
        </p:txBody>
      </p:sp>
      <p:pic>
        <p:nvPicPr>
          <p:cNvPr id="13" name="Picture 12" descr="A black background with red lines&#10;&#10;AI-generated content may be incorrect.">
            <a:extLst>
              <a:ext uri="{FF2B5EF4-FFF2-40B4-BE49-F238E27FC236}">
                <a16:creationId xmlns:a16="http://schemas.microsoft.com/office/drawing/2014/main" id="{7C5DA07A-14BD-A9C0-C212-72A36A881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29" y="11491"/>
            <a:ext cx="3141259" cy="1927992"/>
          </a:xfrm>
          <a:prstGeom prst="rect">
            <a:avLst/>
          </a:prstGeom>
        </p:spPr>
      </p:pic>
      <p:pic>
        <p:nvPicPr>
          <p:cNvPr id="15" name="Picture 14" descr="A map of a river&#10;&#10;AI-generated content may be incorrect.">
            <a:extLst>
              <a:ext uri="{FF2B5EF4-FFF2-40B4-BE49-F238E27FC236}">
                <a16:creationId xmlns:a16="http://schemas.microsoft.com/office/drawing/2014/main" id="{07D94766-CE32-8530-6D5C-C98AAE811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489" y="11490"/>
            <a:ext cx="3096364" cy="19004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1DC27F-AE2B-00C1-0417-537246464E84}"/>
              </a:ext>
            </a:extLst>
          </p:cNvPr>
          <p:cNvSpPr txBox="1"/>
          <p:nvPr/>
        </p:nvSpPr>
        <p:spPr>
          <a:xfrm>
            <a:off x="6792323" y="148646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Image02 Final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4DB18-2532-14E6-05A0-4A0B38A87FBF}"/>
              </a:ext>
            </a:extLst>
          </p:cNvPr>
          <p:cNvSpPr txBox="1"/>
          <p:nvPr/>
        </p:nvSpPr>
        <p:spPr>
          <a:xfrm>
            <a:off x="9911135" y="148646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Image08 Final</a:t>
            </a:r>
          </a:p>
        </p:txBody>
      </p:sp>
      <p:pic>
        <p:nvPicPr>
          <p:cNvPr id="19" name="Picture 18" descr="A black and white image of a bat&#10;&#10;AI-generated content may be incorrect.">
            <a:extLst>
              <a:ext uri="{FF2B5EF4-FFF2-40B4-BE49-F238E27FC236}">
                <a16:creationId xmlns:a16="http://schemas.microsoft.com/office/drawing/2014/main" id="{B01C4AC5-6326-D851-3F98-5019012EE7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680" y="3931327"/>
            <a:ext cx="2962808" cy="1851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A71612-90DF-F781-DB98-CA2932F60D0A}"/>
              </a:ext>
            </a:extLst>
          </p:cNvPr>
          <p:cNvSpPr txBox="1"/>
          <p:nvPr/>
        </p:nvSpPr>
        <p:spPr>
          <a:xfrm>
            <a:off x="5317169" y="541315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Image28</a:t>
            </a:r>
          </a:p>
        </p:txBody>
      </p:sp>
      <p:pic>
        <p:nvPicPr>
          <p:cNvPr id="23" name="Picture 22" descr="A black silhouette of a person's hand&#10;&#10;AI-generated content may be incorrect.">
            <a:extLst>
              <a:ext uri="{FF2B5EF4-FFF2-40B4-BE49-F238E27FC236}">
                <a16:creationId xmlns:a16="http://schemas.microsoft.com/office/drawing/2014/main" id="{3DEAF23B-C423-C31E-5A2A-F95582E744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716" y="3914034"/>
            <a:ext cx="3044258" cy="186845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DB1A7E1E-A7F8-6B93-98E9-D1633573624D}"/>
              </a:ext>
            </a:extLst>
          </p:cNvPr>
          <p:cNvSpPr/>
          <p:nvPr/>
        </p:nvSpPr>
        <p:spPr>
          <a:xfrm>
            <a:off x="7062360" y="5283575"/>
            <a:ext cx="1404579" cy="760977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71D4172-8A59-EE86-FA7B-EBA8B330CD63}"/>
              </a:ext>
            </a:extLst>
          </p:cNvPr>
          <p:cNvSpPr/>
          <p:nvPr/>
        </p:nvSpPr>
        <p:spPr>
          <a:xfrm>
            <a:off x="9949221" y="5097006"/>
            <a:ext cx="1404579" cy="760977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B78082-02E0-EB4A-87DE-90B9EAD5AFAF}"/>
              </a:ext>
            </a:extLst>
          </p:cNvPr>
          <p:cNvSpPr txBox="1"/>
          <p:nvPr/>
        </p:nvSpPr>
        <p:spPr>
          <a:xfrm>
            <a:off x="8471273" y="528357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Image28 Land Map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AC5E85F-BD73-CDCD-7938-3F64B2C2D461}"/>
              </a:ext>
            </a:extLst>
          </p:cNvPr>
          <p:cNvSpPr/>
          <p:nvPr/>
        </p:nvSpPr>
        <p:spPr>
          <a:xfrm rot="5400000">
            <a:off x="4403889" y="2506555"/>
            <a:ext cx="1947453" cy="760977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82A1693-70D8-A79D-867A-5DC956976AC9}"/>
              </a:ext>
            </a:extLst>
          </p:cNvPr>
          <p:cNvSpPr/>
          <p:nvPr/>
        </p:nvSpPr>
        <p:spPr>
          <a:xfrm>
            <a:off x="5265471" y="11490"/>
            <a:ext cx="374352" cy="34848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F91ECC8-45C5-7B75-1058-DB4ECE194EB2}"/>
              </a:ext>
            </a:extLst>
          </p:cNvPr>
          <p:cNvSpPr/>
          <p:nvPr/>
        </p:nvSpPr>
        <p:spPr>
          <a:xfrm>
            <a:off x="6367806" y="1117564"/>
            <a:ext cx="374352" cy="34848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5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ack and white image of a black background&#10;&#10;AI-generated content may be incorrect.">
            <a:extLst>
              <a:ext uri="{FF2B5EF4-FFF2-40B4-BE49-F238E27FC236}">
                <a16:creationId xmlns:a16="http://schemas.microsoft.com/office/drawing/2014/main" id="{B1E61CC5-0D67-0EDA-D904-D8809C567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76" y="2281043"/>
            <a:ext cx="3902438" cy="2395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1F533-50CC-831F-16F1-081B8FA21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590" y="533833"/>
            <a:ext cx="3200052" cy="561719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How I did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Apply Otsu’s thresholding to get a BW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Applying Sobel’s edge technique to solidify the land mass</a:t>
            </a:r>
          </a:p>
        </p:txBody>
      </p:sp>
      <p:pic>
        <p:nvPicPr>
          <p:cNvPr id="12" name="Picture 11" descr="A black background with white dots&#10;&#10;AI-generated content may be incorrect.">
            <a:extLst>
              <a:ext uri="{FF2B5EF4-FFF2-40B4-BE49-F238E27FC236}">
                <a16:creationId xmlns:a16="http://schemas.microsoft.com/office/drawing/2014/main" id="{DCE7F9AB-E3CA-9ABE-0F02-3C8D791C4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76" y="0"/>
            <a:ext cx="3902436" cy="2395175"/>
          </a:xfrm>
          <a:prstGeom prst="rect">
            <a:avLst/>
          </a:prstGeom>
        </p:spPr>
      </p:pic>
      <p:pic>
        <p:nvPicPr>
          <p:cNvPr id="14" name="Picture 13" descr="A black and white image of a bat&#10;&#10;AI-generated content may be incorrect.">
            <a:extLst>
              <a:ext uri="{FF2B5EF4-FFF2-40B4-BE49-F238E27FC236}">
                <a16:creationId xmlns:a16="http://schemas.microsoft.com/office/drawing/2014/main" id="{EA9420BA-E4FF-76CF-0CE0-DA938D6F1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76" y="4519653"/>
            <a:ext cx="3902436" cy="2395175"/>
          </a:xfrm>
          <a:prstGeom prst="rect">
            <a:avLst/>
          </a:prstGeom>
        </p:spPr>
      </p:pic>
      <p:pic>
        <p:nvPicPr>
          <p:cNvPr id="18" name="Picture 17" descr="A black background with stars&#10;&#10;AI-generated content may be incorrect.">
            <a:extLst>
              <a:ext uri="{FF2B5EF4-FFF2-40B4-BE49-F238E27FC236}">
                <a16:creationId xmlns:a16="http://schemas.microsoft.com/office/drawing/2014/main" id="{70B4C645-2A5B-60CB-1990-E0154C53C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138" y="106994"/>
            <a:ext cx="3400157" cy="2124418"/>
          </a:xfrm>
          <a:prstGeom prst="rect">
            <a:avLst/>
          </a:prstGeom>
        </p:spPr>
      </p:pic>
      <p:pic>
        <p:nvPicPr>
          <p:cNvPr id="20" name="Picture 19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609DDD55-5D58-BE47-1533-0B89318E1A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137" y="2326784"/>
            <a:ext cx="3400157" cy="2124418"/>
          </a:xfrm>
          <a:prstGeom prst="rect">
            <a:avLst/>
          </a:prstGeom>
        </p:spPr>
      </p:pic>
      <p:pic>
        <p:nvPicPr>
          <p:cNvPr id="22" name="Picture 21" descr="A black and white image of a bat&#10;&#10;AI-generated content may be incorrect.">
            <a:extLst>
              <a:ext uri="{FF2B5EF4-FFF2-40B4-BE49-F238E27FC236}">
                <a16:creationId xmlns:a16="http://schemas.microsoft.com/office/drawing/2014/main" id="{C690C82C-B6DC-D521-3224-96D45A58E5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137" y="4585112"/>
            <a:ext cx="3466538" cy="21658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C06365-171C-C9FF-189C-AD24A31D736F}"/>
              </a:ext>
            </a:extLst>
          </p:cNvPr>
          <p:cNvSpPr txBox="1"/>
          <p:nvPr/>
        </p:nvSpPr>
        <p:spPr>
          <a:xfrm>
            <a:off x="4296657" y="191171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9FC3AB-6FBD-BC65-607A-FABC4753D844}"/>
              </a:ext>
            </a:extLst>
          </p:cNvPr>
          <p:cNvSpPr txBox="1"/>
          <p:nvPr/>
        </p:nvSpPr>
        <p:spPr>
          <a:xfrm>
            <a:off x="4296657" y="415032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5AF7B2-6C31-B1F4-CEB2-169F57491866}"/>
              </a:ext>
            </a:extLst>
          </p:cNvPr>
          <p:cNvSpPr txBox="1"/>
          <p:nvPr/>
        </p:nvSpPr>
        <p:spPr>
          <a:xfrm>
            <a:off x="4296657" y="634760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Image28</a:t>
            </a:r>
          </a:p>
        </p:txBody>
      </p:sp>
    </p:spTree>
    <p:extLst>
      <p:ext uri="{BB962C8B-B14F-4D97-AF65-F5344CB8AC3E}">
        <p14:creationId xmlns:p14="http://schemas.microsoft.com/office/powerpoint/2010/main" val="3299600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229C7-B6CD-E095-45FE-93C1CFBA2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5392A-4589-1BCB-373F-4DEEF52D7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4" y="-1"/>
            <a:ext cx="2928190" cy="662808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Next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 then used morphological closing and opening to turn the land into a solid block and to get rid of any noise in the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 continued applying and adjusting the morphological closing and opening until I got a good result on the binary mask</a:t>
            </a:r>
          </a:p>
        </p:txBody>
      </p:sp>
      <p:pic>
        <p:nvPicPr>
          <p:cNvPr id="14" name="Picture 13" descr="A black and white image of a bat&#10;&#10;AI-generated content may be incorrect.">
            <a:extLst>
              <a:ext uri="{FF2B5EF4-FFF2-40B4-BE49-F238E27FC236}">
                <a16:creationId xmlns:a16="http://schemas.microsoft.com/office/drawing/2014/main" id="{FD6363A5-F13B-9DA4-92AD-399BB8D8B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68" y="3971824"/>
            <a:ext cx="4591166" cy="28178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FF3BE5-63AF-A602-0D51-982C20CCE976}"/>
              </a:ext>
            </a:extLst>
          </p:cNvPr>
          <p:cNvSpPr txBox="1"/>
          <p:nvPr/>
        </p:nvSpPr>
        <p:spPr>
          <a:xfrm>
            <a:off x="5591641" y="6258751"/>
            <a:ext cx="95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Image28</a:t>
            </a:r>
          </a:p>
        </p:txBody>
      </p:sp>
      <p:pic>
        <p:nvPicPr>
          <p:cNvPr id="4" name="Picture 3" descr="A black and white image of a black and white image of a black and white image of a black and white image of a black and white image of a black and white image of a black and&#10;&#10;AI-generated content may be incorrect.">
            <a:extLst>
              <a:ext uri="{FF2B5EF4-FFF2-40B4-BE49-F238E27FC236}">
                <a16:creationId xmlns:a16="http://schemas.microsoft.com/office/drawing/2014/main" id="{FFBA058A-1DF5-789B-D4A2-B612AD91C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67" y="0"/>
            <a:ext cx="4591167" cy="28178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1A71CB3-FFC1-29A2-2E0A-E5DA6B27445B}"/>
              </a:ext>
            </a:extLst>
          </p:cNvPr>
          <p:cNvSpPr txBox="1"/>
          <p:nvPr/>
        </p:nvSpPr>
        <p:spPr>
          <a:xfrm>
            <a:off x="6375226" y="2274363"/>
            <a:ext cx="95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Image08 </a:t>
            </a:r>
          </a:p>
        </p:txBody>
      </p:sp>
      <p:pic>
        <p:nvPicPr>
          <p:cNvPr id="6" name="Picture 5" descr="A black and white image of a cliff&#10;&#10;AI-generated content may be incorrect.">
            <a:extLst>
              <a:ext uri="{FF2B5EF4-FFF2-40B4-BE49-F238E27FC236}">
                <a16:creationId xmlns:a16="http://schemas.microsoft.com/office/drawing/2014/main" id="{387F79C0-4D4E-82ED-691A-832254D2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833" y="-2"/>
            <a:ext cx="4591165" cy="2817891"/>
          </a:xfrm>
          <a:prstGeom prst="rect">
            <a:avLst/>
          </a:prstGeom>
        </p:spPr>
      </p:pic>
      <p:pic>
        <p:nvPicPr>
          <p:cNvPr id="8" name="Picture 7" descr="A black silhouette of a person's hand&#10;&#10;AI-generated content may be incorrect.">
            <a:extLst>
              <a:ext uri="{FF2B5EF4-FFF2-40B4-BE49-F238E27FC236}">
                <a16:creationId xmlns:a16="http://schemas.microsoft.com/office/drawing/2014/main" id="{9A56D41D-9427-2ACB-9763-73C149800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834" y="3971824"/>
            <a:ext cx="4591166" cy="281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82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04476-BE6C-7689-2271-F2338B6C4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EF24D-FDFE-514A-377B-DBD8EFFA0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4" y="-1"/>
            <a:ext cx="2928190" cy="662808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Finally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 used morphological dilation to identify where the shoreline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Created the RGB image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Highlighted the shoreline by separating the image into layers and changing the red layer using my mask created from the dilation process.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49B0E-B3CD-5C0F-80D3-AB01B9B55688}"/>
              </a:ext>
            </a:extLst>
          </p:cNvPr>
          <p:cNvSpPr txBox="1"/>
          <p:nvPr/>
        </p:nvSpPr>
        <p:spPr>
          <a:xfrm>
            <a:off x="5591641" y="6258751"/>
            <a:ext cx="95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Image28</a:t>
            </a:r>
          </a:p>
        </p:txBody>
      </p:sp>
      <p:pic>
        <p:nvPicPr>
          <p:cNvPr id="5" name="Picture 4" descr="A black background with red lines&#10;&#10;AI-generated content may be incorrect.">
            <a:extLst>
              <a:ext uri="{FF2B5EF4-FFF2-40B4-BE49-F238E27FC236}">
                <a16:creationId xmlns:a16="http://schemas.microsoft.com/office/drawing/2014/main" id="{940B1F05-32FB-1CAB-95DB-80E00D79C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80" y="379444"/>
            <a:ext cx="4510010" cy="2768082"/>
          </a:xfrm>
          <a:prstGeom prst="rect">
            <a:avLst/>
          </a:prstGeom>
        </p:spPr>
      </p:pic>
      <p:pic>
        <p:nvPicPr>
          <p:cNvPr id="9" name="Picture 8" descr="A black background with red lines&#10;&#10;AI-generated content may be incorrect.">
            <a:extLst>
              <a:ext uri="{FF2B5EF4-FFF2-40B4-BE49-F238E27FC236}">
                <a16:creationId xmlns:a16="http://schemas.microsoft.com/office/drawing/2014/main" id="{3808E395-551F-A31C-FCEE-CBE58F2A6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990" y="379444"/>
            <a:ext cx="4510010" cy="2768082"/>
          </a:xfrm>
          <a:prstGeom prst="rect">
            <a:avLst/>
          </a:prstGeom>
        </p:spPr>
      </p:pic>
      <p:pic>
        <p:nvPicPr>
          <p:cNvPr id="11" name="Picture 10" descr="A black background with red lines&#10;&#10;AI-generated content may be incorrect.">
            <a:extLst>
              <a:ext uri="{FF2B5EF4-FFF2-40B4-BE49-F238E27FC236}">
                <a16:creationId xmlns:a16="http://schemas.microsoft.com/office/drawing/2014/main" id="{10F266D2-AAB3-D8C2-7676-8E90B2D89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604" y="3582955"/>
            <a:ext cx="4510011" cy="2768082"/>
          </a:xfrm>
          <a:prstGeom prst="rect">
            <a:avLst/>
          </a:prstGeom>
        </p:spPr>
      </p:pic>
      <p:pic>
        <p:nvPicPr>
          <p:cNvPr id="13" name="Picture 12" descr="A map of a river&#10;&#10;AI-generated content may be incorrect.">
            <a:extLst>
              <a:ext uri="{FF2B5EF4-FFF2-40B4-BE49-F238E27FC236}">
                <a16:creationId xmlns:a16="http://schemas.microsoft.com/office/drawing/2014/main" id="{996443C7-0AFA-8693-9B09-9E2C2D6BA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613" y="3582955"/>
            <a:ext cx="4510010" cy="27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C0A77-2A41-A314-D00E-F7CC7AEF8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31427DC-08EC-82E9-9FD2-B4A351F4BE92}"/>
              </a:ext>
            </a:extLst>
          </p:cNvPr>
          <p:cNvSpPr txBox="1"/>
          <p:nvPr/>
        </p:nvSpPr>
        <p:spPr>
          <a:xfrm>
            <a:off x="5591641" y="6258751"/>
            <a:ext cx="95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Image28</a:t>
            </a:r>
          </a:p>
        </p:txBody>
      </p:sp>
      <p:pic>
        <p:nvPicPr>
          <p:cNvPr id="16" name="Picture 15" descr="A map of the area&#10;&#10;AI-generated content may be incorrect.">
            <a:extLst>
              <a:ext uri="{FF2B5EF4-FFF2-40B4-BE49-F238E27FC236}">
                <a16:creationId xmlns:a16="http://schemas.microsoft.com/office/drawing/2014/main" id="{1F3C71CD-27D6-88CB-07FC-B93460481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82" y="0"/>
            <a:ext cx="4069517" cy="2497723"/>
          </a:xfrm>
          <a:prstGeom prst="rect">
            <a:avLst/>
          </a:prstGeom>
        </p:spPr>
      </p:pic>
      <p:pic>
        <p:nvPicPr>
          <p:cNvPr id="18" name="Picture 17" descr="A map of the area&#10;&#10;AI-generated content may be incorrect.">
            <a:extLst>
              <a:ext uri="{FF2B5EF4-FFF2-40B4-BE49-F238E27FC236}">
                <a16:creationId xmlns:a16="http://schemas.microsoft.com/office/drawing/2014/main" id="{E905FF44-AE04-8E9C-0486-FF484439D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535" y="0"/>
            <a:ext cx="4069517" cy="2497723"/>
          </a:xfrm>
          <a:prstGeom prst="rect">
            <a:avLst/>
          </a:prstGeom>
        </p:spPr>
      </p:pic>
      <p:pic>
        <p:nvPicPr>
          <p:cNvPr id="20" name="Picture 19" descr="A black background with red lines&#10;&#10;AI-generated content may be incorrect.">
            <a:extLst>
              <a:ext uri="{FF2B5EF4-FFF2-40B4-BE49-F238E27FC236}">
                <a16:creationId xmlns:a16="http://schemas.microsoft.com/office/drawing/2014/main" id="{6DC62B96-4997-9788-A185-D0674D462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052" y="-1"/>
            <a:ext cx="4069517" cy="2497723"/>
          </a:xfrm>
          <a:prstGeom prst="rect">
            <a:avLst/>
          </a:prstGeom>
        </p:spPr>
      </p:pic>
      <p:pic>
        <p:nvPicPr>
          <p:cNvPr id="22" name="Picture 21" descr="A black background with red lines&#10;&#10;AI-generated content may be incorrect.">
            <a:extLst>
              <a:ext uri="{FF2B5EF4-FFF2-40B4-BE49-F238E27FC236}">
                <a16:creationId xmlns:a16="http://schemas.microsoft.com/office/drawing/2014/main" id="{B65F01C7-5DF7-73C5-0575-854533D16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82" y="2497722"/>
            <a:ext cx="4069517" cy="2497723"/>
          </a:xfrm>
          <a:prstGeom prst="rect">
            <a:avLst/>
          </a:prstGeom>
        </p:spPr>
      </p:pic>
      <p:pic>
        <p:nvPicPr>
          <p:cNvPr id="26" name="Picture 25" descr="A map of the ocean&#10;&#10;AI-generated content may be incorrect.">
            <a:extLst>
              <a:ext uri="{FF2B5EF4-FFF2-40B4-BE49-F238E27FC236}">
                <a16:creationId xmlns:a16="http://schemas.microsoft.com/office/drawing/2014/main" id="{F8DA8580-0497-0C00-E272-B7FC6B1C27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534" y="2497721"/>
            <a:ext cx="4069517" cy="2497723"/>
          </a:xfrm>
          <a:prstGeom prst="rect">
            <a:avLst/>
          </a:prstGeom>
        </p:spPr>
      </p:pic>
      <p:pic>
        <p:nvPicPr>
          <p:cNvPr id="28" name="Picture 27" descr="A map of the ocean&#10;&#10;AI-generated content may be incorrect.">
            <a:extLst>
              <a:ext uri="{FF2B5EF4-FFF2-40B4-BE49-F238E27FC236}">
                <a16:creationId xmlns:a16="http://schemas.microsoft.com/office/drawing/2014/main" id="{FDAC9EDD-347A-417D-70E2-A149924B02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051" y="2497720"/>
            <a:ext cx="4069517" cy="2497723"/>
          </a:xfrm>
          <a:prstGeom prst="rect">
            <a:avLst/>
          </a:prstGeom>
        </p:spPr>
      </p:pic>
      <p:pic>
        <p:nvPicPr>
          <p:cNvPr id="30" name="Picture 29" descr="A black and red image of a black and white image of a black and white image of a black and white image of a black and white image of a black and white image of a black and&#10;&#10;AI-generated content may be incorrect.">
            <a:extLst>
              <a:ext uri="{FF2B5EF4-FFF2-40B4-BE49-F238E27FC236}">
                <a16:creationId xmlns:a16="http://schemas.microsoft.com/office/drawing/2014/main" id="{67F01524-E877-7A63-B678-C0839424D7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534" y="5009889"/>
            <a:ext cx="4069517" cy="249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12496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C180A77-4928-484F-9529-F716C85D6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E62E91-3991-445A-ADE0-DB143B3932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20BE78-9FDF-401B-B412-3AA10EC5BE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{5EAC2041-08B5-4C06-B42A-DF5BC2F51FFB}tf22797433_win32</Template>
  <TotalTime>59</TotalTime>
  <Words>190</Words>
  <Application>Microsoft Office PowerPoint</Application>
  <PresentationFormat>Widescreen</PresentationFormat>
  <Paragraphs>34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Arial</vt:lpstr>
      <vt:lpstr>Calibri</vt:lpstr>
      <vt:lpstr>Univers Condensed Light</vt:lpstr>
      <vt:lpstr>Walbaum Display Light</vt:lpstr>
      <vt:lpstr>AngleLinesVTI</vt:lpstr>
      <vt:lpstr>Project 3 Lakota Dolce</vt:lpstr>
      <vt:lpstr>AGENDA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Lakota Dolce</dc:creator>
  <cp:lastModifiedBy>Lakota Dolce</cp:lastModifiedBy>
  <cp:revision>2</cp:revision>
  <dcterms:created xsi:type="dcterms:W3CDTF">2025-03-23T15:02:51Z</dcterms:created>
  <dcterms:modified xsi:type="dcterms:W3CDTF">2025-03-24T15:03:39Z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